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D5D21E6-4EB9-453F-8036-3352B2B73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6713AEB4-F48C-43E1-BA56-4A68B8351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DEE9F05E-E426-47DC-AB88-E2AA04796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FBC63E78-A196-4F75-AF5A-AF49357C4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B99F9913-DECC-4B42-A32F-E41CF097E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019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33BD12AA-3FBF-4AD1-802D-75343C345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044CBA20-0695-4231-AB41-B992FC634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463F8B75-FA04-40EA-9311-010C6776F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756E6970-C46E-4B3D-8206-46C444E1E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612C097F-1C2C-4AA3-911F-0243C5C8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748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99ABA492-E965-41D8-B55E-D9DD28A50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DAA0C8AF-FB1B-4B89-9204-BDF4827AD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7BFE24E7-33AA-45C2-A0BB-212130533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DC7F91AD-65BF-4097-AB0C-AD02954B9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555F7409-086A-4A9B-A9E9-525348C73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404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8AFBD5D5-06A0-43CC-8EF0-E7192E480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C84CD823-2781-4098-925B-2C42A6DB7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9CEC5FE-266D-4990-B995-8597FE606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4B439B42-4774-42AA-8AF0-5963A55BA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5A9CBB9D-2FC5-448E-94E4-D5D1A460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859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9FBC14C-E15A-4F2F-9D08-D029CA318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12B5282D-E862-4CCC-B76E-281CEBB1B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BB6BB872-5200-43CB-8CCE-5F425ABB3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CD6DCDC4-EBCB-484C-8478-1C8A12C4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3F58048-B409-4ABD-B853-0DE3CDB5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567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9FC1834A-3FCF-4B8A-B2DD-5358F205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886E61FD-A449-46AF-9AAB-3F0949C81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EE7C9643-584E-4CCD-B950-6E0E857DA5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1E1ED91E-8EAE-470F-9BE2-C4AEDC278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79618902-9066-4012-BD9B-5B97E62E9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73B1AED2-0419-441C-AE96-A75E6189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390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93EE7C4-DB97-4758-96D0-DAD24618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70A29453-699E-47B1-8472-528B7BC33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156088B5-9086-46DF-81E7-B1A0041CA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57DF422D-C5F0-4A91-AEFD-3653AE4DC5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E414A8F4-6D47-4996-B823-76C6595A7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8F684653-A12B-4F7A-A90F-FEA3EF38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41287F88-2681-4E17-88F2-AA23CA3A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0DB98004-B3D2-4110-B6D3-82EF8694D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437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7249484-D290-44B7-87D0-7C4B64072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BF876A96-1205-4BA8-83AB-85D068E86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8BCB7AA0-319B-40A9-BDC3-786B07F5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6308DEC1-2BEC-43C5-A748-C4C52A24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530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2C1F6668-3C7A-48FD-9FFE-AF25ED0B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FACEBA52-389F-447E-BA72-0CF7D29C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71267942-1197-41CF-829F-C817C8EF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394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6BE4CF3-0188-4207-95C5-585E46B73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9CE9FFCE-5FFB-406E-B227-A9908E5E9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721BBD4B-3D07-4EF3-82B1-DA476AB61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B2EC181C-47C7-4867-8781-74FD7D153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FDD11D48-4BAF-4CBF-A1A1-66C88E59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5189BC21-65F9-4A48-B18C-3B16BF334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88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E0EB295C-C245-47F9-8BDC-44C40BB4A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56D172FF-6C02-4452-880D-5BCD55428A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05A43D8B-AF32-4824-9C68-5AE3B29A9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603AEFBA-460E-494E-BAC0-9E919A9C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AC7FF07E-3823-46A8-83B8-50E5B115D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4729457C-188B-45BB-87DA-A2680C2A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569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8688EAA4-10FA-4C3F-A42D-99312674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DF4E8D08-1E01-4A42-9316-60DCD587A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012AEDE6-BA6D-459B-8849-23004F5CD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070FE-F36A-415D-99EC-0BFDA8783911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762CA32-EFB8-4D19-868C-7FADE426C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7AB5CDB6-752D-41B5-9C65-9CC4907FB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0F1A9-4A09-4EE5-A2BD-7B1C88EE410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113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788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21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5685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329824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แบบจอกว้าง</PresentationFormat>
  <Paragraphs>0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Jatuporn.K</dc:creator>
  <cp:lastModifiedBy>Admin</cp:lastModifiedBy>
  <cp:revision>1</cp:revision>
  <dcterms:created xsi:type="dcterms:W3CDTF">2021-10-08T01:59:20Z</dcterms:created>
  <dcterms:modified xsi:type="dcterms:W3CDTF">2021-10-11T08:07:52Z</dcterms:modified>
</cp:coreProperties>
</file>